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798D-6450-4DB6-9911-DEB5B07EC226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AF149-7885-4767-9FEE-F8FDADE958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43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B3018F-1122-41E3-B021-F16C5C3C77D7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1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2DF2-92FF-4004-9169-FBF1E0DB8DD1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19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576A-D098-4FE4-B181-6ADDB18E9AC2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85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57AC-78EE-4546-922C-FAB81FD47161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01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A1AE-9086-4A68-9A59-F22C3F801176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7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5C01-0AEB-4CFE-8C1D-81E53780675E}" type="datetime1">
              <a:rPr lang="pt-BR" smtClean="0"/>
              <a:t>19/05/2026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39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F49-8CCA-487C-BF63-C59D38917697}" type="datetime1">
              <a:rPr lang="pt-BR" smtClean="0"/>
              <a:t>19/05/2026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5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4478-9C17-4333-A94A-A9052E98369E}" type="datetime1">
              <a:rPr lang="pt-BR" smtClean="0"/>
              <a:t>19/05/2026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38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4339-C7AA-4C76-93B1-6E625CA9E4BB}" type="datetime1">
              <a:rPr lang="pt-BR" smtClean="0"/>
              <a:t>19/05/2026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16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FE0-2997-4E13-B097-27960A4E10DF}" type="datetime1">
              <a:rPr lang="pt-BR" smtClean="0"/>
              <a:t>19/05/2026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22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4611-E420-45EF-A460-5C3B9A35BD2A}" type="datetime1">
              <a:rPr lang="pt-BR" smtClean="0"/>
              <a:t>19/05/2026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3F63D4-55D0-4C24-9EA8-48023B156B45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2826D4-60C6-4AE3-803A-7CDCED466AB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45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A642B-0181-4B4E-A0CF-3CBB6A74A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2FB858-F6E6-462D-AB8B-A1868A3F0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C9A45C-6C13-417D-97AF-F4746A9C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1882E6-2962-47D5-A35F-91C0C5B7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44ABC2-A261-49FB-8235-976C256E8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A0F5E38-BC5F-4FCF-BB43-80902146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2364" y="5669280"/>
            <a:ext cx="9101796" cy="583375"/>
          </a:xfrm>
        </p:spPr>
        <p:txBody>
          <a:bodyPr/>
          <a:lstStyle/>
          <a:p>
            <a:pPr algn="ctr"/>
            <a:r>
              <a:rPr lang="pt-BR" dirty="0"/>
              <a:t>VII SECOMP 2026 - Conectando inteligências: do campo ao ecossistema global</a:t>
            </a:r>
          </a:p>
          <a:p>
            <a:pPr algn="ctr"/>
            <a:r>
              <a:rPr lang="pt-BR" dirty="0"/>
              <a:t>De 06 a11 de junho  - Rondonópolis MT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A59165B-EF4D-4852-AAC3-164DA0DE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9E3FCC-F535-425F-9629-BF8603FA8C18}"/>
              </a:ext>
            </a:extLst>
          </p:cNvPr>
          <p:cNvSpPr txBox="1"/>
          <p:nvPr/>
        </p:nvSpPr>
        <p:spPr>
          <a:xfrm>
            <a:off x="3179299" y="1107776"/>
            <a:ext cx="52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2FDBAC-EF0B-4583-B86A-775ED53EA336}"/>
              </a:ext>
            </a:extLst>
          </p:cNvPr>
          <p:cNvSpPr txBox="1"/>
          <p:nvPr/>
        </p:nvSpPr>
        <p:spPr>
          <a:xfrm>
            <a:off x="1146516" y="4049151"/>
            <a:ext cx="528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AUTOR/ INSTITUIÇÃO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4CA8B43-BA37-4447-8B62-03C427F9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78" y="0"/>
            <a:ext cx="4458322" cy="63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CE425-FC00-4F5D-81B4-71A93ED1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DE10C2-89BB-4528-9794-BBA555EA2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20000-E908-4BE8-B98B-DFEE3579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VII SECOMP 2026 - Conectando inteligências: do campo ao ecosistema global.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F848BD-4A00-414F-BC68-A321D0F1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26D4-60C6-4AE3-803A-7CDCED466AB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907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</TotalTime>
  <Words>53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Calibri</vt:lpstr>
      <vt:lpstr>Tw Cen MT</vt:lpstr>
      <vt:lpstr>Tw Cen MT Condensed</vt:lpstr>
      <vt:lpstr>Wingdings 3</vt:lpstr>
      <vt:lpstr>Integral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Dias</dc:creator>
  <cp:lastModifiedBy>Adriana Dias</cp:lastModifiedBy>
  <cp:revision>1</cp:revision>
  <dcterms:created xsi:type="dcterms:W3CDTF">2026-05-19T13:49:15Z</dcterms:created>
  <dcterms:modified xsi:type="dcterms:W3CDTF">2026-05-19T14:35:15Z</dcterms:modified>
</cp:coreProperties>
</file>